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0A2F-E334-4F56-A1CB-8D11E38FFD5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F14-C39A-40C1-AF56-1E0E6F862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96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0A2F-E334-4F56-A1CB-8D11E38FFD5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F14-C39A-40C1-AF56-1E0E6F862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19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0A2F-E334-4F56-A1CB-8D11E38FFD5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F14-C39A-40C1-AF56-1E0E6F862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50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0A2F-E334-4F56-A1CB-8D11E38FFD5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F14-C39A-40C1-AF56-1E0E6F862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45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0A2F-E334-4F56-A1CB-8D11E38FFD5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F14-C39A-40C1-AF56-1E0E6F862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81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0A2F-E334-4F56-A1CB-8D11E38FFD5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F14-C39A-40C1-AF56-1E0E6F862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0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0A2F-E334-4F56-A1CB-8D11E38FFD5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F14-C39A-40C1-AF56-1E0E6F862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12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0A2F-E334-4F56-A1CB-8D11E38FFD5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F14-C39A-40C1-AF56-1E0E6F862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18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0A2F-E334-4F56-A1CB-8D11E38FFD5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F14-C39A-40C1-AF56-1E0E6F862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25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0A2F-E334-4F56-A1CB-8D11E38FFD5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F14-C39A-40C1-AF56-1E0E6F862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60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0A2F-E334-4F56-A1CB-8D11E38FFD5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F14-C39A-40C1-AF56-1E0E6F862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78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0A2F-E334-4F56-A1CB-8D11E38FFD5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A7F14-C39A-40C1-AF56-1E0E6F862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24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ia\Desktop\FILASTROCCA\A_COLORI.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3501"/>
            <a:ext cx="8086587" cy="5263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ttangolo 6"/>
          <p:cNvSpPr/>
          <p:nvPr/>
        </p:nvSpPr>
        <p:spPr>
          <a:xfrm>
            <a:off x="179512" y="70061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latin typeface="Comic Sans MS" panose="030F0702030302020204" pitchFamily="66" charset="0"/>
              </a:rPr>
              <a:t>Che cos’ è che in aria vola?</a:t>
            </a:r>
            <a:r>
              <a:rPr lang="it-IT" sz="2000" b="1" dirty="0" smtClean="0">
                <a:latin typeface="Comic Sans MS" panose="030F0702030302020204" pitchFamily="66" charset="0"/>
              </a:rPr>
              <a:t/>
            </a:r>
            <a:br>
              <a:rPr lang="it-IT" sz="2000" b="1" dirty="0" smtClean="0">
                <a:latin typeface="Comic Sans MS" panose="030F0702030302020204" pitchFamily="66" charset="0"/>
              </a:rPr>
            </a:br>
            <a:r>
              <a:rPr lang="it-IT" sz="2000" i="1" dirty="0" smtClean="0">
                <a:latin typeface="Comic Sans MS" panose="030F0702030302020204" pitchFamily="66" charset="0"/>
              </a:rPr>
              <a:t>C’ è qualcosa che non so?</a:t>
            </a:r>
            <a:r>
              <a:rPr lang="it-IT" sz="2000" dirty="0" smtClean="0">
                <a:latin typeface="Comic Sans MS" panose="030F0702030302020204" pitchFamily="66" charset="0"/>
              </a:rPr>
              <a:t/>
            </a:r>
            <a:br>
              <a:rPr lang="it-IT" sz="2000" dirty="0" smtClean="0">
                <a:latin typeface="Comic Sans MS" panose="030F0702030302020204" pitchFamily="66" charset="0"/>
              </a:rPr>
            </a:br>
            <a:r>
              <a:rPr lang="it-IT" sz="2000" i="1" dirty="0" smtClean="0">
                <a:latin typeface="Comic Sans MS" panose="030F0702030302020204" pitchFamily="66" charset="0"/>
              </a:rPr>
              <a:t>Come mai non si va a scuola?</a:t>
            </a:r>
            <a:r>
              <a:rPr lang="it-IT" sz="2000" dirty="0" smtClean="0">
                <a:latin typeface="Comic Sans MS" panose="030F0702030302020204" pitchFamily="66" charset="0"/>
              </a:rPr>
              <a:t/>
            </a:r>
            <a:br>
              <a:rPr lang="it-IT" sz="2000" dirty="0" smtClean="0">
                <a:latin typeface="Comic Sans MS" panose="030F0702030302020204" pitchFamily="66" charset="0"/>
              </a:rPr>
            </a:br>
            <a:r>
              <a:rPr lang="it-IT" sz="2000" i="1" dirty="0" smtClean="0">
                <a:latin typeface="Comic Sans MS" panose="030F0702030302020204" pitchFamily="66" charset="0"/>
              </a:rPr>
              <a:t>Ora ne parliamo un po’ </a:t>
            </a:r>
            <a:endParaRPr lang="it-IT" sz="2000" dirty="0"/>
          </a:p>
        </p:txBody>
      </p:sp>
      <p:sp>
        <p:nvSpPr>
          <p:cNvPr id="10" name="Rettangolo 9"/>
          <p:cNvSpPr/>
          <p:nvPr/>
        </p:nvSpPr>
        <p:spPr>
          <a:xfrm>
            <a:off x="5364088" y="70061"/>
            <a:ext cx="3436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latin typeface="Comic Sans MS" panose="030F0702030302020204" pitchFamily="66" charset="0"/>
              </a:rPr>
              <a:t>Virus </a:t>
            </a:r>
            <a:r>
              <a:rPr lang="it-IT" sz="2000" b="1" i="1" dirty="0">
                <a:latin typeface="Comic Sans MS" panose="030F0702030302020204" pitchFamily="66" charset="0"/>
              </a:rPr>
              <a:t>porta la corona,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ma di certo non è un re,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e nemmeno una persona: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ma allora, che cos’ è?</a:t>
            </a:r>
            <a:endParaRPr lang="it-I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750"/>
            <a:ext cx="8064896" cy="518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ttangolo 4"/>
          <p:cNvSpPr/>
          <p:nvPr/>
        </p:nvSpPr>
        <p:spPr>
          <a:xfrm>
            <a:off x="32048" y="5320144"/>
            <a:ext cx="3395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latin typeface="Comic Sans MS" panose="030F0702030302020204" pitchFamily="66" charset="0"/>
              </a:rPr>
              <a:t>È </a:t>
            </a:r>
            <a:r>
              <a:rPr lang="it-IT" sz="2000" b="1" i="1" dirty="0">
                <a:latin typeface="Comic Sans MS" panose="030F0702030302020204" pitchFamily="66" charset="0"/>
              </a:rPr>
              <a:t>un tipaccio piccolino,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così piccolo che proprio,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per vederlo da vicino,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devi avere il microscopio.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57167" y="5345921"/>
            <a:ext cx="3555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latin typeface="Comic Sans MS" panose="030F0702030302020204" pitchFamily="66" charset="0"/>
              </a:rPr>
              <a:t>È </a:t>
            </a:r>
            <a:r>
              <a:rPr lang="it-IT" sz="2000" b="1" i="1" dirty="0">
                <a:latin typeface="Comic Sans MS" panose="030F0702030302020204" pitchFamily="66" charset="0"/>
              </a:rPr>
              <a:t>un tipetto velenoso,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che mai fermo se ne sta: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invadente e dispettoso,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vuol andarsene qua e là.</a:t>
            </a:r>
            <a:endParaRPr lang="it-I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6130"/>
            <a:ext cx="3582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latin typeface="Comic Sans MS" panose="030F0702030302020204" pitchFamily="66" charset="0"/>
              </a:rPr>
              <a:t>È </a:t>
            </a:r>
            <a:r>
              <a:rPr lang="it-IT" sz="2000" b="1" i="1" dirty="0">
                <a:latin typeface="Comic Sans MS" panose="030F0702030302020204" pitchFamily="66" charset="0"/>
              </a:rPr>
              <a:t>un’ idea straordinaria</a:t>
            </a:r>
            <a:r>
              <a:rPr lang="it-IT" sz="2000" i="1" dirty="0">
                <a:latin typeface="Comic Sans MS" panose="030F0702030302020204" pitchFamily="66" charset="0"/>
              </a:rPr>
              <a:t>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dato che è chiusa la scuola,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fino a che, fuori, nell’aria,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quel tipaccio gira e vola.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292080" y="6130"/>
            <a:ext cx="3851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latin typeface="Comic Sans MS" panose="030F0702030302020204" pitchFamily="66" charset="0"/>
              </a:rPr>
              <a:t>E </a:t>
            </a:r>
            <a:r>
              <a:rPr lang="it-IT" sz="2000" b="1" i="1" dirty="0">
                <a:latin typeface="Comic Sans MS" panose="030F0702030302020204" pitchFamily="66" charset="0"/>
              </a:rPr>
              <a:t>gli amici, e i parenti?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Anche in casa, stando fermo,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tu li vedi e li senti: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state insieme sullo schermo.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9569"/>
            <a:ext cx="7873372" cy="5483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985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4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945" y="5534561"/>
            <a:ext cx="401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latin typeface="Comic Sans MS" panose="030F0702030302020204" pitchFamily="66" charset="0"/>
              </a:rPr>
              <a:t>Chi </a:t>
            </a:r>
            <a:r>
              <a:rPr lang="it-IT" sz="2000" b="1" i="1" dirty="0">
                <a:latin typeface="Comic Sans MS" panose="030F0702030302020204" pitchFamily="66" charset="0"/>
              </a:rPr>
              <a:t>si vuole bene, 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 smtClean="0">
                <a:latin typeface="Comic Sans MS" panose="030F0702030302020204" pitchFamily="66" charset="0"/>
              </a:rPr>
              <a:t>Può mantenere </a:t>
            </a:r>
            <a:r>
              <a:rPr lang="it-IT" sz="2000" i="1" dirty="0">
                <a:latin typeface="Comic Sans MS" panose="030F0702030302020204" pitchFamily="66" charset="0"/>
              </a:rPr>
              <a:t>una distanza: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baci e abbracci adesso no,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ma parole in abbondanza.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724128" y="5445224"/>
            <a:ext cx="3294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latin typeface="Comic Sans MS" panose="030F0702030302020204" pitchFamily="66" charset="0"/>
              </a:rPr>
              <a:t>Le </a:t>
            </a:r>
            <a:r>
              <a:rPr lang="it-IT" sz="2000" b="1" i="1" dirty="0">
                <a:latin typeface="Comic Sans MS" panose="030F0702030302020204" pitchFamily="66" charset="0"/>
              </a:rPr>
              <a:t>parole sono doni</a:t>
            </a:r>
            <a:r>
              <a:rPr lang="it-IT" sz="2000" i="1" dirty="0">
                <a:latin typeface="Comic Sans MS" panose="030F0702030302020204" pitchFamily="66" charset="0"/>
              </a:rPr>
              <a:t>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sono semi da mandare,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perché sono semi buoni,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a chi noi vogliamo amare.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5224"/>
            <a:ext cx="7091561" cy="5220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76" y="1361503"/>
            <a:ext cx="7202896" cy="5400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-18276" y="380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i="1" dirty="0" smtClean="0">
                <a:latin typeface="Comic Sans MS" panose="030F0702030302020204" pitchFamily="66" charset="0"/>
              </a:rPr>
              <a:t>Io</a:t>
            </a:r>
            <a:r>
              <a:rPr lang="it-IT" sz="2000" b="1" i="1" dirty="0">
                <a:latin typeface="Comic Sans MS" panose="030F0702030302020204" pitchFamily="66" charset="0"/>
              </a:rPr>
              <a:t>, tu, e tutta la gente,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con prudenza e attenzione,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batteremo certamente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l' antipatico birbone.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652120" y="-51"/>
            <a:ext cx="3401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latin typeface="Comic Sans MS" panose="030F0702030302020204" pitchFamily="66" charset="0"/>
              </a:rPr>
              <a:t>E </a:t>
            </a:r>
            <a:r>
              <a:rPr lang="it-IT" sz="2000" b="1" i="1" dirty="0">
                <a:latin typeface="Comic Sans MS" panose="030F0702030302020204" pitchFamily="66" charset="0"/>
              </a:rPr>
              <a:t>magari, quando avremo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superato questa prova,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tutti insieme impareremo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i="1" dirty="0">
                <a:latin typeface="Comic Sans MS" panose="030F0702030302020204" pitchFamily="66" charset="0"/>
              </a:rPr>
              <a:t>una vita saggia e nuova.</a:t>
            </a:r>
            <a:endParaRPr lang="it-I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212</Words>
  <Application>Microsoft Office PowerPoint</Application>
  <PresentationFormat>Presentazione su schermo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</dc:creator>
  <cp:lastModifiedBy>valeria</cp:lastModifiedBy>
  <cp:revision>7</cp:revision>
  <dcterms:created xsi:type="dcterms:W3CDTF">2020-04-03T07:56:40Z</dcterms:created>
  <dcterms:modified xsi:type="dcterms:W3CDTF">2020-04-03T09:34:59Z</dcterms:modified>
</cp:coreProperties>
</file>