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86" r:id="rId4"/>
    <p:sldId id="259" r:id="rId5"/>
    <p:sldId id="260" r:id="rId6"/>
    <p:sldId id="261" r:id="rId7"/>
    <p:sldId id="262" r:id="rId8"/>
    <p:sldId id="258" r:id="rId9"/>
    <p:sldId id="287" r:id="rId10"/>
    <p:sldId id="263" r:id="rId11"/>
    <p:sldId id="264" r:id="rId12"/>
    <p:sldId id="267" r:id="rId13"/>
    <p:sldId id="268" r:id="rId14"/>
    <p:sldId id="288" r:id="rId15"/>
    <p:sldId id="269" r:id="rId16"/>
    <p:sldId id="270" r:id="rId17"/>
    <p:sldId id="289" r:id="rId18"/>
    <p:sldId id="271" r:id="rId19"/>
    <p:sldId id="272" r:id="rId20"/>
    <p:sldId id="273" r:id="rId21"/>
    <p:sldId id="290" r:id="rId22"/>
    <p:sldId id="274" r:id="rId23"/>
    <p:sldId id="275" r:id="rId24"/>
    <p:sldId id="291" r:id="rId25"/>
    <p:sldId id="276" r:id="rId26"/>
    <p:sldId id="277" r:id="rId27"/>
    <p:sldId id="292" r:id="rId28"/>
    <p:sldId id="279" r:id="rId29"/>
    <p:sldId id="280" r:id="rId30"/>
    <p:sldId id="281" r:id="rId31"/>
    <p:sldId id="293" r:id="rId32"/>
    <p:sldId id="282" r:id="rId33"/>
    <p:sldId id="283" r:id="rId34"/>
    <p:sldId id="294" r:id="rId35"/>
    <p:sldId id="284" r:id="rId36"/>
    <p:sldId id="295" r:id="rId37"/>
    <p:sldId id="296" r:id="rId38"/>
    <p:sldId id="297" r:id="rId39"/>
    <p:sldId id="299" r:id="rId40"/>
    <p:sldId id="300" r:id="rId41"/>
  </p:sldIdLst>
  <p:sldSz cx="9144000" cy="6858000" type="screen4x3"/>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6" d="100"/>
          <a:sy n="86" d="100"/>
        </p:scale>
        <p:origin x="-1092"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p>
            <a:fld id="{46E4E3E2-C42D-4021-8D38-06F0333277A5}" type="datetimeFigureOut">
              <a:rPr lang="it-IT" smtClean="0"/>
              <a:pPr/>
              <a:t>19/03/2015</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81D44C50-A019-4E61-95CD-201F5164BC00}" type="slidenum">
              <a:rPr lang="it-IT" smtClean="0"/>
              <a:pPr/>
              <a:t>‹N›</a:t>
            </a:fld>
            <a:endParaRPr lang="it-IT"/>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46E4E3E2-C42D-4021-8D38-06F0333277A5}" type="datetimeFigureOut">
              <a:rPr lang="it-IT" smtClean="0"/>
              <a:pPr/>
              <a:t>19/03/2015</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81D44C50-A019-4E61-95CD-201F5164BC00}" type="slidenum">
              <a:rPr lang="it-IT" smtClean="0"/>
              <a:pPr/>
              <a:t>‹N›</a:t>
            </a:fld>
            <a:endParaRPr lang="it-I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46E4E3E2-C42D-4021-8D38-06F0333277A5}" type="datetimeFigureOut">
              <a:rPr lang="it-IT" smtClean="0"/>
              <a:pPr/>
              <a:t>19/03/2015</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81D44C50-A019-4E61-95CD-201F5164BC00}" type="slidenum">
              <a:rPr lang="it-IT" smtClean="0"/>
              <a:pPr/>
              <a:t>‹N›</a:t>
            </a:fld>
            <a:endParaRPr lang="it-I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46E4E3E2-C42D-4021-8D38-06F0333277A5}" type="datetimeFigureOut">
              <a:rPr lang="it-IT" smtClean="0"/>
              <a:pPr/>
              <a:t>19/03/2015</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81D44C50-A019-4E61-95CD-201F5164BC00}" type="slidenum">
              <a:rPr lang="it-IT" smtClean="0"/>
              <a:pPr/>
              <a:t>‹N›</a:t>
            </a:fld>
            <a:endParaRPr lang="it-I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p>
            <a:fld id="{46E4E3E2-C42D-4021-8D38-06F0333277A5}" type="datetimeFigureOut">
              <a:rPr lang="it-IT" smtClean="0"/>
              <a:pPr/>
              <a:t>19/03/2015</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81D44C50-A019-4E61-95CD-201F5164BC00}" type="slidenum">
              <a:rPr lang="it-IT" smtClean="0"/>
              <a:pPr/>
              <a:t>‹N›</a:t>
            </a:fld>
            <a:endParaRPr lang="it-IT"/>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p:txBody>
          <a:bodyPr/>
          <a:lstStyle/>
          <a:p>
            <a:fld id="{46E4E3E2-C42D-4021-8D38-06F0333277A5}" type="datetimeFigureOut">
              <a:rPr lang="it-IT" smtClean="0"/>
              <a:pPr/>
              <a:t>19/03/2015</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81D44C50-A019-4E61-95CD-201F5164BC00}" type="slidenum">
              <a:rPr lang="it-IT" smtClean="0"/>
              <a:pPr/>
              <a:t>‹N›</a:t>
            </a:fld>
            <a:endParaRPr lang="it-I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6"/>
          <p:cNvSpPr>
            <a:spLocks noGrp="1"/>
          </p:cNvSpPr>
          <p:nvPr>
            <p:ph type="dt" sz="half" idx="10"/>
          </p:nvPr>
        </p:nvSpPr>
        <p:spPr/>
        <p:txBody>
          <a:bodyPr/>
          <a:lstStyle/>
          <a:p>
            <a:fld id="{46E4E3E2-C42D-4021-8D38-06F0333277A5}" type="datetimeFigureOut">
              <a:rPr lang="it-IT" smtClean="0"/>
              <a:pPr/>
              <a:t>19/03/2015</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81D44C50-A019-4E61-95CD-201F5164BC00}" type="slidenum">
              <a:rPr lang="it-IT" smtClean="0"/>
              <a:pPr/>
              <a:t>‹N›</a:t>
            </a:fld>
            <a:endParaRPr lang="it-I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p>
            <a:fld id="{46E4E3E2-C42D-4021-8D38-06F0333277A5}" type="datetimeFigureOut">
              <a:rPr lang="it-IT" smtClean="0"/>
              <a:pPr/>
              <a:t>19/03/2015</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81D44C50-A019-4E61-95CD-201F5164BC00}" type="slidenum">
              <a:rPr lang="it-IT" smtClean="0"/>
              <a:pPr/>
              <a:t>‹N›</a:t>
            </a:fld>
            <a:endParaRPr lang="it-I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46E4E3E2-C42D-4021-8D38-06F0333277A5}" type="datetimeFigureOut">
              <a:rPr lang="it-IT" smtClean="0"/>
              <a:pPr/>
              <a:t>19/03/2015</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81D44C50-A019-4E61-95CD-201F5164BC00}" type="slidenum">
              <a:rPr lang="it-IT" smtClean="0"/>
              <a:pPr/>
              <a:t>‹N›</a:t>
            </a:fld>
            <a:endParaRPr lang="it-I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46E4E3E2-C42D-4021-8D38-06F0333277A5}" type="datetimeFigureOut">
              <a:rPr lang="it-IT" smtClean="0"/>
              <a:pPr/>
              <a:t>19/03/2015</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81D44C50-A019-4E61-95CD-201F5164BC00}" type="slidenum">
              <a:rPr lang="it-IT" smtClean="0"/>
              <a:pPr/>
              <a:t>‹N›</a:t>
            </a:fld>
            <a:endParaRPr lang="it-I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46E4E3E2-C42D-4021-8D38-06F0333277A5}" type="datetimeFigureOut">
              <a:rPr lang="it-IT" smtClean="0"/>
              <a:pPr/>
              <a:t>19/03/2015</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81D44C50-A019-4E61-95CD-201F5164BC00}" type="slidenum">
              <a:rPr lang="it-IT" smtClean="0"/>
              <a:pPr/>
              <a:t>‹N›</a:t>
            </a:fld>
            <a:endParaRPr lang="it-IT"/>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it-IT" smtClean="0"/>
              <a:t>Fare clic per modificare lo stile del titolo</a:t>
            </a:r>
            <a:endParaRPr lang="it-IT"/>
          </a:p>
        </p:txBody>
      </p:sp>
      <p:sp>
        <p:nvSpPr>
          <p:cNvPr id="3" name="Segnaposto tes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6E4E3E2-C42D-4021-8D38-06F0333277A5}" type="datetimeFigureOut">
              <a:rPr lang="it-IT" smtClean="0"/>
              <a:pPr/>
              <a:t>19/03/2015</a:t>
            </a:fld>
            <a:endParaRPr lang="it-IT"/>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1D44C50-A019-4E61-95CD-201F5164BC00}" type="slidenum">
              <a:rPr lang="it-IT" smtClean="0"/>
              <a:pPr/>
              <a:t>‹N›</a:t>
            </a:fld>
            <a:endParaRPr lang="it-IT"/>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683568" y="2679055"/>
            <a:ext cx="7772400" cy="1470025"/>
          </a:xfrm>
        </p:spPr>
        <p:txBody>
          <a:bodyPr>
            <a:normAutofit fontScale="90000"/>
          </a:bodyPr>
          <a:lstStyle/>
          <a:p>
            <a:r>
              <a:rPr lang="it-IT" sz="8900" dirty="0" smtClean="0"/>
              <a:t>“Via Crucis”</a:t>
            </a:r>
            <a:r>
              <a:rPr lang="it-IT" sz="6700" dirty="0" smtClean="0"/>
              <a:t/>
            </a:r>
            <a:br>
              <a:rPr lang="it-IT" sz="6700" dirty="0" smtClean="0"/>
            </a:br>
            <a:r>
              <a:rPr lang="it-IT" dirty="0"/>
              <a:t/>
            </a:r>
            <a:br>
              <a:rPr lang="it-IT" dirty="0"/>
            </a:br>
            <a:r>
              <a:rPr lang="it-IT" dirty="0" smtClean="0"/>
              <a:t>La via della croce</a:t>
            </a:r>
            <a:br>
              <a:rPr lang="it-IT" dirty="0" smtClean="0"/>
            </a:br>
            <a:r>
              <a:rPr lang="it-IT" dirty="0" smtClean="0"/>
              <a:t>2 giorni di </a:t>
            </a:r>
            <a:r>
              <a:rPr lang="it-IT" dirty="0" smtClean="0"/>
              <a:t>Quaresima</a:t>
            </a:r>
            <a:br>
              <a:rPr lang="it-IT" dirty="0" smtClean="0"/>
            </a:br>
            <a:r>
              <a:rPr lang="it-IT" dirty="0" smtClean="0"/>
              <a:t/>
            </a:r>
            <a:br>
              <a:rPr lang="it-IT" dirty="0" smtClean="0"/>
            </a:br>
            <a:r>
              <a:rPr lang="it-IT" dirty="0" smtClean="0"/>
              <a:t>14-15 marzo 2015</a:t>
            </a:r>
            <a:br>
              <a:rPr lang="it-IT" dirty="0" smtClean="0"/>
            </a:br>
            <a:r>
              <a:rPr lang="it-IT" dirty="0" smtClean="0"/>
              <a:t>Luminasio</a:t>
            </a:r>
            <a:endParaRPr lang="it-IT"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descr="IMG_2258.JPG"/>
          <p:cNvPicPr>
            <a:picLocks noChangeAspect="1"/>
          </p:cNvPicPr>
          <p:nvPr/>
        </p:nvPicPr>
        <p:blipFill>
          <a:blip r:embed="rId2" cstate="print"/>
          <a:stretch>
            <a:fillRect/>
          </a:stretch>
        </p:blipFill>
        <p:spPr>
          <a:xfrm>
            <a:off x="0" y="0"/>
            <a:ext cx="9144000" cy="6858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descr="IMG_2259.JPG"/>
          <p:cNvPicPr>
            <a:picLocks noChangeAspect="1"/>
          </p:cNvPicPr>
          <p:nvPr/>
        </p:nvPicPr>
        <p:blipFill>
          <a:blip r:embed="rId2" cstate="print"/>
          <a:stretch>
            <a:fillRect/>
          </a:stretch>
        </p:blipFill>
        <p:spPr>
          <a:xfrm>
            <a:off x="0" y="0"/>
            <a:ext cx="9144000" cy="6858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descr="IMG_2262.JPG"/>
          <p:cNvPicPr>
            <a:picLocks noChangeAspect="1"/>
          </p:cNvPicPr>
          <p:nvPr/>
        </p:nvPicPr>
        <p:blipFill>
          <a:blip r:embed="rId2" cstate="print"/>
          <a:stretch>
            <a:fillRect/>
          </a:stretch>
        </p:blipFill>
        <p:spPr>
          <a:xfrm>
            <a:off x="0" y="0"/>
            <a:ext cx="9144000" cy="6858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683568" y="2420888"/>
            <a:ext cx="7772400" cy="1470025"/>
          </a:xfrm>
        </p:spPr>
        <p:txBody>
          <a:bodyPr>
            <a:normAutofit fontScale="90000"/>
          </a:bodyPr>
          <a:lstStyle/>
          <a:p>
            <a:r>
              <a:rPr lang="it-IT" sz="6700" dirty="0" smtClean="0"/>
              <a:t>“STAZIONE III”</a:t>
            </a:r>
            <a:br>
              <a:rPr lang="it-IT" sz="6700" dirty="0" smtClean="0"/>
            </a:br>
            <a:r>
              <a:rPr lang="it-IT" dirty="0"/>
              <a:t/>
            </a:r>
            <a:br>
              <a:rPr lang="it-IT" dirty="0"/>
            </a:br>
            <a:r>
              <a:rPr lang="it-IT" dirty="0" smtClean="0"/>
              <a:t>Gesù è tradito da Giuda</a:t>
            </a:r>
            <a:endParaRPr lang="it-IT"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683568" y="2420888"/>
            <a:ext cx="7772400" cy="1470025"/>
          </a:xfrm>
        </p:spPr>
        <p:txBody>
          <a:bodyPr>
            <a:noAutofit/>
          </a:bodyPr>
          <a:lstStyle/>
          <a:p>
            <a:pPr algn="l"/>
            <a:r>
              <a:rPr lang="it-IT" sz="2000" dirty="0" smtClean="0"/>
              <a:t>Dal Vangelo secondo Luca</a:t>
            </a:r>
            <a:br>
              <a:rPr lang="it-IT" sz="2000" dirty="0" smtClean="0"/>
            </a:br>
            <a:r>
              <a:rPr lang="it-IT" sz="2000" dirty="0" smtClean="0"/>
              <a:t/>
            </a:r>
            <a:br>
              <a:rPr lang="it-IT" sz="2000" dirty="0" smtClean="0"/>
            </a:br>
            <a:r>
              <a:rPr lang="it-IT" sz="2000" dirty="0" smtClean="0"/>
              <a:t>Mentre Gesù ancora parlava, ecco una turba di gente; li precedeva colui che si chiamava Giuda, uno dei Dodici, e si accostò a Gesù per baciarlo. Gesù gli disse: “Giuda, con un bacio tradisci il Figlio dell’uomo?”.</a:t>
            </a:r>
            <a:endParaRPr lang="it-IT"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descr="DSC03460.JPG"/>
          <p:cNvPicPr>
            <a:picLocks noChangeAspect="1"/>
          </p:cNvPicPr>
          <p:nvPr/>
        </p:nvPicPr>
        <p:blipFill>
          <a:blip r:embed="rId2" cstate="print"/>
          <a:stretch>
            <a:fillRect/>
          </a:stretch>
        </p:blipFill>
        <p:spPr>
          <a:xfrm>
            <a:off x="0" y="0"/>
            <a:ext cx="9144000" cy="6858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683568" y="2420888"/>
            <a:ext cx="7772400" cy="1470025"/>
          </a:xfrm>
        </p:spPr>
        <p:txBody>
          <a:bodyPr>
            <a:normAutofit fontScale="90000"/>
          </a:bodyPr>
          <a:lstStyle/>
          <a:p>
            <a:r>
              <a:rPr lang="it-IT" sz="6700" dirty="0" smtClean="0"/>
              <a:t>“STAZIONE IV”</a:t>
            </a:r>
            <a:br>
              <a:rPr lang="it-IT" sz="6700" dirty="0" smtClean="0"/>
            </a:br>
            <a:r>
              <a:rPr lang="it-IT" dirty="0"/>
              <a:t/>
            </a:r>
            <a:br>
              <a:rPr lang="it-IT" dirty="0"/>
            </a:br>
            <a:r>
              <a:rPr lang="it-IT" dirty="0" smtClean="0"/>
              <a:t>Gesù è caricato della croce</a:t>
            </a:r>
            <a:endParaRPr lang="it-IT"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683568" y="2420888"/>
            <a:ext cx="7772400" cy="1470025"/>
          </a:xfrm>
        </p:spPr>
        <p:txBody>
          <a:bodyPr>
            <a:noAutofit/>
          </a:bodyPr>
          <a:lstStyle/>
          <a:p>
            <a:pPr algn="l"/>
            <a:r>
              <a:rPr lang="it-IT" sz="2000" dirty="0" smtClean="0"/>
              <a:t>Dal Vangelo secondo Matteo</a:t>
            </a:r>
            <a:br>
              <a:rPr lang="it-IT" sz="2000" dirty="0" smtClean="0"/>
            </a:br>
            <a:r>
              <a:rPr lang="it-IT" sz="2000" dirty="0" smtClean="0"/>
              <a:t/>
            </a:r>
            <a:br>
              <a:rPr lang="it-IT" sz="2000" dirty="0" smtClean="0"/>
            </a:br>
            <a:r>
              <a:rPr lang="it-IT" sz="2000" dirty="0" smtClean="0"/>
              <a:t>I soldati, dopo aver deriso Gesù, lo spogliarono del mantello e gli rimisero le sue vesti, poi lo condussero via per crocifiggerlo.</a:t>
            </a:r>
            <a:endParaRPr lang="it-IT"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descr="SAM_2662.JPG"/>
          <p:cNvPicPr>
            <a:picLocks noChangeAspect="1"/>
          </p:cNvPicPr>
          <p:nvPr/>
        </p:nvPicPr>
        <p:blipFill>
          <a:blip r:embed="rId2" cstate="print"/>
          <a:stretch>
            <a:fillRect/>
          </a:stretch>
        </p:blipFill>
        <p:spPr>
          <a:xfrm>
            <a:off x="0" y="0"/>
            <a:ext cx="9144000" cy="6858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descr="SAM_2663.JPG"/>
          <p:cNvPicPr>
            <a:picLocks noChangeAspect="1"/>
          </p:cNvPicPr>
          <p:nvPr/>
        </p:nvPicPr>
        <p:blipFill>
          <a:blip r:embed="rId2" cstate="print"/>
          <a:stretch>
            <a:fillRect/>
          </a:stretch>
        </p:blipFill>
        <p:spPr>
          <a:xfrm>
            <a:off x="0" y="0"/>
            <a:ext cx="9144000" cy="6858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683568" y="2420888"/>
            <a:ext cx="7772400" cy="1470025"/>
          </a:xfrm>
        </p:spPr>
        <p:txBody>
          <a:bodyPr>
            <a:normAutofit fontScale="90000"/>
          </a:bodyPr>
          <a:lstStyle/>
          <a:p>
            <a:r>
              <a:rPr lang="it-IT" sz="6700" dirty="0" smtClean="0"/>
              <a:t>“STAZIONE I”</a:t>
            </a:r>
            <a:br>
              <a:rPr lang="it-IT" sz="6700" dirty="0" smtClean="0"/>
            </a:br>
            <a:r>
              <a:rPr lang="it-IT" dirty="0"/>
              <a:t/>
            </a:r>
            <a:br>
              <a:rPr lang="it-IT" dirty="0"/>
            </a:br>
            <a:r>
              <a:rPr lang="it-IT" dirty="0" smtClean="0"/>
              <a:t>Gesù lava i piedi ai discepoli</a:t>
            </a:r>
            <a:endParaRPr lang="it-IT"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683568" y="2420888"/>
            <a:ext cx="7772400" cy="1470025"/>
          </a:xfrm>
        </p:spPr>
        <p:txBody>
          <a:bodyPr>
            <a:normAutofit fontScale="90000"/>
          </a:bodyPr>
          <a:lstStyle/>
          <a:p>
            <a:r>
              <a:rPr lang="it-IT" sz="6700" dirty="0" smtClean="0"/>
              <a:t>“STAZIONE V”</a:t>
            </a:r>
            <a:br>
              <a:rPr lang="it-IT" sz="6700" dirty="0" smtClean="0"/>
            </a:br>
            <a:r>
              <a:rPr lang="it-IT" dirty="0"/>
              <a:t/>
            </a:r>
            <a:br>
              <a:rPr lang="it-IT" dirty="0"/>
            </a:br>
            <a:r>
              <a:rPr lang="it-IT" dirty="0" smtClean="0"/>
              <a:t>Gesù incontra sua Madre</a:t>
            </a:r>
            <a:endParaRPr lang="it-IT"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683568" y="2420888"/>
            <a:ext cx="7772400" cy="1470025"/>
          </a:xfrm>
        </p:spPr>
        <p:txBody>
          <a:bodyPr>
            <a:noAutofit/>
          </a:bodyPr>
          <a:lstStyle/>
          <a:p>
            <a:pPr algn="l"/>
            <a:r>
              <a:rPr lang="it-IT" sz="2000" dirty="0" smtClean="0"/>
              <a:t>Dal Vangelo secondo Luca</a:t>
            </a:r>
            <a:br>
              <a:rPr lang="it-IT" sz="2000" dirty="0" smtClean="0"/>
            </a:br>
            <a:r>
              <a:rPr lang="it-IT" sz="2000" dirty="0" smtClean="0"/>
              <a:t/>
            </a:r>
            <a:br>
              <a:rPr lang="it-IT" sz="2000" dirty="0" smtClean="0"/>
            </a:br>
            <a:r>
              <a:rPr lang="it-IT" sz="2000" dirty="0" smtClean="0"/>
              <a:t>Maria disse all’angelo: “Eccomi sono la serva del Signore. Avvenga per me secondo la tua parola”.</a:t>
            </a:r>
            <a:endParaRPr lang="it-IT"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descr="DSC03464.JPG"/>
          <p:cNvPicPr>
            <a:picLocks noChangeAspect="1"/>
          </p:cNvPicPr>
          <p:nvPr/>
        </p:nvPicPr>
        <p:blipFill>
          <a:blip r:embed="rId2" cstate="print"/>
          <a:stretch>
            <a:fillRect/>
          </a:stretch>
        </p:blipFill>
        <p:spPr>
          <a:xfrm>
            <a:off x="0" y="0"/>
            <a:ext cx="9144000" cy="6858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683568" y="2420888"/>
            <a:ext cx="7772400" cy="1470025"/>
          </a:xfrm>
        </p:spPr>
        <p:txBody>
          <a:bodyPr>
            <a:normAutofit fontScale="90000"/>
          </a:bodyPr>
          <a:lstStyle/>
          <a:p>
            <a:r>
              <a:rPr lang="it-IT" sz="6700" dirty="0" smtClean="0"/>
              <a:t>“STAZIONE </a:t>
            </a:r>
            <a:r>
              <a:rPr lang="it-IT" sz="6700" dirty="0" err="1" smtClean="0"/>
              <a:t>VI</a:t>
            </a:r>
            <a:r>
              <a:rPr lang="it-IT" sz="6700" dirty="0" smtClean="0"/>
              <a:t>”</a:t>
            </a:r>
            <a:br>
              <a:rPr lang="it-IT" sz="6700" dirty="0" smtClean="0"/>
            </a:br>
            <a:r>
              <a:rPr lang="it-IT" dirty="0"/>
              <a:t/>
            </a:r>
            <a:br>
              <a:rPr lang="it-IT" dirty="0"/>
            </a:br>
            <a:r>
              <a:rPr lang="it-IT" dirty="0" smtClean="0"/>
              <a:t>Gesù è aiutato da Simone di </a:t>
            </a:r>
            <a:r>
              <a:rPr lang="it-IT" dirty="0" err="1" smtClean="0"/>
              <a:t>Cirene</a:t>
            </a:r>
            <a:endParaRPr lang="it-IT"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683568" y="2420888"/>
            <a:ext cx="7772400" cy="1470025"/>
          </a:xfrm>
        </p:spPr>
        <p:txBody>
          <a:bodyPr>
            <a:noAutofit/>
          </a:bodyPr>
          <a:lstStyle/>
          <a:p>
            <a:pPr algn="l"/>
            <a:r>
              <a:rPr lang="it-IT" sz="2000" dirty="0" smtClean="0"/>
              <a:t>Dal Vangelo secondo Matteo</a:t>
            </a:r>
            <a:br>
              <a:rPr lang="it-IT" sz="2000" dirty="0" smtClean="0"/>
            </a:br>
            <a:r>
              <a:rPr lang="it-IT" sz="2000" dirty="0" smtClean="0"/>
              <a:t/>
            </a:r>
            <a:br>
              <a:rPr lang="it-IT" sz="2000" dirty="0" smtClean="0"/>
            </a:br>
            <a:r>
              <a:rPr lang="it-IT" sz="2000" dirty="0" smtClean="0"/>
              <a:t>Mentre uscivano, incontrarono un uomo di </a:t>
            </a:r>
            <a:r>
              <a:rPr lang="it-IT" sz="2000" dirty="0" err="1" smtClean="0"/>
              <a:t>Cirene</a:t>
            </a:r>
            <a:r>
              <a:rPr lang="it-IT" sz="2000" dirty="0" smtClean="0"/>
              <a:t>, chiamato Simone, e lo costrinsero a prendere su la croce di Lui.</a:t>
            </a:r>
            <a:endParaRPr lang="it-IT"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descr="SAM_2665.JPG"/>
          <p:cNvPicPr>
            <a:picLocks noChangeAspect="1"/>
          </p:cNvPicPr>
          <p:nvPr/>
        </p:nvPicPr>
        <p:blipFill>
          <a:blip r:embed="rId2" cstate="print"/>
          <a:stretch>
            <a:fillRect/>
          </a:stretch>
        </p:blipFill>
        <p:spPr>
          <a:xfrm>
            <a:off x="2000250" y="0"/>
            <a:ext cx="5143500" cy="6858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683568" y="2420888"/>
            <a:ext cx="7772400" cy="1470025"/>
          </a:xfrm>
        </p:spPr>
        <p:txBody>
          <a:bodyPr>
            <a:normAutofit fontScale="90000"/>
          </a:bodyPr>
          <a:lstStyle/>
          <a:p>
            <a:r>
              <a:rPr lang="it-IT" sz="6700" dirty="0" smtClean="0"/>
              <a:t>“STAZIONE VII”</a:t>
            </a:r>
            <a:br>
              <a:rPr lang="it-IT" sz="6700" dirty="0" smtClean="0"/>
            </a:br>
            <a:r>
              <a:rPr lang="it-IT" dirty="0"/>
              <a:t/>
            </a:r>
            <a:br>
              <a:rPr lang="it-IT" dirty="0"/>
            </a:br>
            <a:r>
              <a:rPr lang="it-IT" dirty="0" smtClean="0"/>
              <a:t>Gesù incontra Veronica</a:t>
            </a:r>
            <a:endParaRPr lang="it-IT"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2920280" y="2420888"/>
            <a:ext cx="7772400" cy="1470025"/>
          </a:xfrm>
        </p:spPr>
        <p:txBody>
          <a:bodyPr>
            <a:noAutofit/>
          </a:bodyPr>
          <a:lstStyle/>
          <a:p>
            <a:pPr algn="l"/>
            <a:r>
              <a:rPr lang="it-IT" sz="2000" dirty="0" smtClean="0"/>
              <a:t>Dal Salmo 44</a:t>
            </a:r>
            <a:br>
              <a:rPr lang="it-IT" sz="2000" dirty="0" smtClean="0"/>
            </a:br>
            <a:r>
              <a:rPr lang="it-IT" sz="2000" dirty="0" smtClean="0"/>
              <a:t/>
            </a:r>
            <a:br>
              <a:rPr lang="it-IT" sz="2000" dirty="0" smtClean="0"/>
            </a:br>
            <a:r>
              <a:rPr lang="it-IT" sz="2000" dirty="0" smtClean="0"/>
              <a:t>Effonde il mio cuore liete parole,</a:t>
            </a:r>
            <a:br>
              <a:rPr lang="it-IT" sz="2000" dirty="0" smtClean="0"/>
            </a:br>
            <a:r>
              <a:rPr lang="it-IT" sz="2000" dirty="0" smtClean="0"/>
              <a:t>io canto al re il mio poema.</a:t>
            </a:r>
            <a:br>
              <a:rPr lang="it-IT" sz="2000" dirty="0" smtClean="0"/>
            </a:br>
            <a:r>
              <a:rPr lang="it-IT" sz="2000" dirty="0" smtClean="0"/>
              <a:t>Tu sei il più bello tra i figli dell’uomo,</a:t>
            </a:r>
            <a:br>
              <a:rPr lang="it-IT" sz="2000" dirty="0" smtClean="0"/>
            </a:br>
            <a:r>
              <a:rPr lang="it-IT" sz="2000" dirty="0" smtClean="0"/>
              <a:t>sulle tue labbra è diffusa la grazia.</a:t>
            </a:r>
            <a:endParaRPr lang="it-IT"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descr="IMG_2264.JPG"/>
          <p:cNvPicPr>
            <a:picLocks noChangeAspect="1"/>
          </p:cNvPicPr>
          <p:nvPr/>
        </p:nvPicPr>
        <p:blipFill>
          <a:blip r:embed="rId2" cstate="print"/>
          <a:stretch>
            <a:fillRect/>
          </a:stretch>
        </p:blipFill>
        <p:spPr>
          <a:xfrm>
            <a:off x="0" y="0"/>
            <a:ext cx="9144000" cy="6858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descr="IMG_2265.JPG"/>
          <p:cNvPicPr>
            <a:picLocks noChangeAspect="1"/>
          </p:cNvPicPr>
          <p:nvPr/>
        </p:nvPicPr>
        <p:blipFill>
          <a:blip r:embed="rId2" cstate="print"/>
          <a:stretch>
            <a:fillRect/>
          </a:stretch>
        </p:blipFill>
        <p:spPr>
          <a:xfrm>
            <a:off x="0" y="0"/>
            <a:ext cx="9144000" cy="6858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683568" y="2420888"/>
            <a:ext cx="7772400" cy="1470025"/>
          </a:xfrm>
        </p:spPr>
        <p:txBody>
          <a:bodyPr>
            <a:noAutofit/>
          </a:bodyPr>
          <a:lstStyle/>
          <a:p>
            <a:pPr algn="l"/>
            <a:r>
              <a:rPr lang="it-IT" sz="2000" dirty="0" smtClean="0"/>
              <a:t>Dal Vangelo secondo Giovanni</a:t>
            </a:r>
            <a:br>
              <a:rPr lang="it-IT" sz="2000" dirty="0" smtClean="0"/>
            </a:br>
            <a:r>
              <a:rPr lang="it-IT" sz="2000" dirty="0" smtClean="0"/>
              <a:t/>
            </a:r>
            <a:br>
              <a:rPr lang="it-IT" sz="2000" dirty="0" smtClean="0"/>
            </a:br>
            <a:r>
              <a:rPr lang="it-IT" sz="2000" dirty="0" smtClean="0"/>
              <a:t>Prima della festa di Pasqua Gesù, sapendo che era giunta la sua ora di passare da questo mondo al Padre, dopo aver amato i suoi che erano nel mondo, li amò sino alla fine. Mentre cenavano, Gesù si alzò da tavola, depose le vesti e, preso un asciugatoio se lo cinse attorno alla vita. Poi versò dell’acqua nel catino e cominciò a lavare i piedi ai discepoli e ad asciugarli con l’asciugatoio di cui si era cinto.</a:t>
            </a:r>
            <a:endParaRPr lang="it-IT"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683568" y="2420888"/>
            <a:ext cx="7772400" cy="1470025"/>
          </a:xfrm>
        </p:spPr>
        <p:txBody>
          <a:bodyPr>
            <a:normAutofit fontScale="90000"/>
          </a:bodyPr>
          <a:lstStyle/>
          <a:p>
            <a:r>
              <a:rPr lang="it-IT" sz="6700" dirty="0" smtClean="0"/>
              <a:t>“STAZIONE VIII”</a:t>
            </a:r>
            <a:br>
              <a:rPr lang="it-IT" sz="6700" dirty="0" smtClean="0"/>
            </a:br>
            <a:r>
              <a:rPr lang="it-IT" dirty="0"/>
              <a:t/>
            </a:r>
            <a:br>
              <a:rPr lang="it-IT" dirty="0"/>
            </a:br>
            <a:r>
              <a:rPr lang="it-IT" dirty="0" smtClean="0"/>
              <a:t>Gesù cade a terra</a:t>
            </a:r>
            <a:endParaRPr lang="it-IT"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683568" y="2420888"/>
            <a:ext cx="7772400" cy="1470025"/>
          </a:xfrm>
        </p:spPr>
        <p:txBody>
          <a:bodyPr>
            <a:noAutofit/>
          </a:bodyPr>
          <a:lstStyle/>
          <a:p>
            <a:pPr algn="l"/>
            <a:r>
              <a:rPr lang="it-IT" sz="2000" dirty="0" smtClean="0"/>
              <a:t>Dal libro del profeta Isaia</a:t>
            </a:r>
            <a:br>
              <a:rPr lang="it-IT" sz="2000" dirty="0" smtClean="0"/>
            </a:br>
            <a:r>
              <a:rPr lang="it-IT" sz="2000" dirty="0" smtClean="0"/>
              <a:t/>
            </a:r>
            <a:br>
              <a:rPr lang="it-IT" sz="2000" dirty="0" smtClean="0"/>
            </a:br>
            <a:r>
              <a:rPr lang="it-IT" sz="2000" dirty="0" smtClean="0"/>
              <a:t>Egli è stato trafitto per le nostre colpe, schiacciato per le nostre iniquità.</a:t>
            </a:r>
            <a:endParaRPr lang="it-IT"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descr="DSC03461.JPG"/>
          <p:cNvPicPr>
            <a:picLocks noChangeAspect="1"/>
          </p:cNvPicPr>
          <p:nvPr/>
        </p:nvPicPr>
        <p:blipFill>
          <a:blip r:embed="rId2" cstate="print"/>
          <a:stretch>
            <a:fillRect/>
          </a:stretch>
        </p:blipFill>
        <p:spPr>
          <a:xfrm>
            <a:off x="0" y="0"/>
            <a:ext cx="9144000" cy="6858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683568" y="2420888"/>
            <a:ext cx="7772400" cy="1470025"/>
          </a:xfrm>
        </p:spPr>
        <p:txBody>
          <a:bodyPr>
            <a:normAutofit fontScale="90000"/>
          </a:bodyPr>
          <a:lstStyle/>
          <a:p>
            <a:r>
              <a:rPr lang="it-IT" sz="6700" dirty="0" smtClean="0"/>
              <a:t>“STAZIONE IX”</a:t>
            </a:r>
            <a:br>
              <a:rPr lang="it-IT" sz="6700" dirty="0" smtClean="0"/>
            </a:br>
            <a:r>
              <a:rPr lang="it-IT" dirty="0"/>
              <a:t/>
            </a:r>
            <a:br>
              <a:rPr lang="it-IT" dirty="0"/>
            </a:br>
            <a:r>
              <a:rPr lang="it-IT" dirty="0" smtClean="0"/>
              <a:t>Gesù incontra le donne di Gerusalemme</a:t>
            </a:r>
            <a:endParaRPr lang="it-IT"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683568" y="2420888"/>
            <a:ext cx="7772400" cy="1470025"/>
          </a:xfrm>
        </p:spPr>
        <p:txBody>
          <a:bodyPr>
            <a:noAutofit/>
          </a:bodyPr>
          <a:lstStyle/>
          <a:p>
            <a:pPr algn="l"/>
            <a:r>
              <a:rPr lang="it-IT" sz="2000" dirty="0" smtClean="0"/>
              <a:t>Dal Vangelo secondo Luca</a:t>
            </a:r>
            <a:br>
              <a:rPr lang="it-IT" sz="2000" dirty="0" smtClean="0"/>
            </a:br>
            <a:r>
              <a:rPr lang="it-IT" sz="2000" dirty="0" smtClean="0"/>
              <a:t/>
            </a:r>
            <a:br>
              <a:rPr lang="it-IT" sz="2000" dirty="0" smtClean="0"/>
            </a:br>
            <a:r>
              <a:rPr lang="it-IT" sz="2000" dirty="0" smtClean="0"/>
              <a:t>Gesù era seguito da una gran folla di popolo e di donne che si battevano il petto e facevano lamenti su di lui. Ma Gesù, voltandosi verso le donne, disse: “Figlie di Gerusalemme, non piangete su di me, ma piangete su voi stesse e sui vostri figli”.</a:t>
            </a:r>
            <a:endParaRPr lang="it-IT"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descr="IMG_2266.JPG"/>
          <p:cNvPicPr>
            <a:picLocks noChangeAspect="1"/>
          </p:cNvPicPr>
          <p:nvPr/>
        </p:nvPicPr>
        <p:blipFill>
          <a:blip r:embed="rId2" cstate="print"/>
          <a:stretch>
            <a:fillRect/>
          </a:stretch>
        </p:blipFill>
        <p:spPr>
          <a:xfrm>
            <a:off x="0" y="0"/>
            <a:ext cx="9144000" cy="6858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683568" y="2420888"/>
            <a:ext cx="7772400" cy="1470025"/>
          </a:xfrm>
        </p:spPr>
        <p:txBody>
          <a:bodyPr>
            <a:normAutofit fontScale="90000"/>
          </a:bodyPr>
          <a:lstStyle/>
          <a:p>
            <a:r>
              <a:rPr lang="it-IT" sz="6700" dirty="0" smtClean="0"/>
              <a:t>“STAZIONE X”</a:t>
            </a:r>
            <a:br>
              <a:rPr lang="it-IT" sz="6700" dirty="0" smtClean="0"/>
            </a:br>
            <a:r>
              <a:rPr lang="it-IT" dirty="0"/>
              <a:t/>
            </a:r>
            <a:br>
              <a:rPr lang="it-IT" dirty="0"/>
            </a:br>
            <a:r>
              <a:rPr lang="it-IT" dirty="0" smtClean="0"/>
              <a:t>Gesù muore in croce</a:t>
            </a:r>
            <a:endParaRPr lang="it-IT"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683568" y="2420888"/>
            <a:ext cx="7772400" cy="1470025"/>
          </a:xfrm>
        </p:spPr>
        <p:txBody>
          <a:bodyPr>
            <a:noAutofit/>
          </a:bodyPr>
          <a:lstStyle/>
          <a:p>
            <a:pPr algn="l"/>
            <a:r>
              <a:rPr lang="it-IT" sz="2000" dirty="0" smtClean="0"/>
              <a:t>Dal Vangelo secondo Giovanni</a:t>
            </a:r>
            <a:br>
              <a:rPr lang="it-IT" sz="2000" dirty="0" smtClean="0"/>
            </a:br>
            <a:r>
              <a:rPr lang="it-IT" sz="2000" dirty="0" smtClean="0"/>
              <a:t/>
            </a:r>
            <a:br>
              <a:rPr lang="it-IT" sz="2000" dirty="0" smtClean="0"/>
            </a:br>
            <a:r>
              <a:rPr lang="it-IT" sz="2000" dirty="0" smtClean="0"/>
              <a:t>Stavano preso la croce di Gesù sua madre, la sorella di sua madre, Maria di </a:t>
            </a:r>
            <a:r>
              <a:rPr lang="it-IT" sz="2000" dirty="0" err="1" smtClean="0"/>
              <a:t>Clèofa</a:t>
            </a:r>
            <a:r>
              <a:rPr lang="it-IT" sz="2000" dirty="0" smtClean="0"/>
              <a:t> e Maria di </a:t>
            </a:r>
            <a:r>
              <a:rPr lang="it-IT" sz="2000" dirty="0" err="1" smtClean="0"/>
              <a:t>Màgdala</a:t>
            </a:r>
            <a:r>
              <a:rPr lang="it-IT" sz="2000" dirty="0" smtClean="0"/>
              <a:t>. Gesù allora, vedendo la madre e lì accanto a lei il discepolo che egli amava, disse alla madre: “Donna, ecco il tuo figlio!”. Poi disse al discepolo: “Ecco la tua madre!”. E da quel momento il discepolo la prese nella sua casa.</a:t>
            </a:r>
            <a:br>
              <a:rPr lang="it-IT" sz="2000" dirty="0" smtClean="0"/>
            </a:br>
            <a:r>
              <a:rPr lang="it-IT" sz="2000" dirty="0" smtClean="0"/>
              <a:t>Dopo questo, Gesù, sapendo che ogni cosa era stata ormai compiuta, disse per adempiere la Scrittura: “Ho sete”. Vi era lì un vaso pieno d’aceto; posero perciò una spugna imbevuta di aceto in cima a una canna e gliela accostarono alla bocca. E dopo aver ricevuto l’aceto, Gesù disse: “Tutto è compiuto!”. E, chinato il capo, spirò.</a:t>
            </a:r>
            <a:endParaRPr lang="it-IT"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descr="IMG_2269.JPG"/>
          <p:cNvPicPr>
            <a:picLocks noChangeAspect="1"/>
          </p:cNvPicPr>
          <p:nvPr/>
        </p:nvPicPr>
        <p:blipFill>
          <a:blip r:embed="rId2" cstate="print"/>
          <a:stretch>
            <a:fillRect/>
          </a:stretch>
        </p:blipFill>
        <p:spPr>
          <a:xfrm>
            <a:off x="2000250" y="0"/>
            <a:ext cx="5143500" cy="6858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611560" y="2679055"/>
            <a:ext cx="7772400" cy="1470025"/>
          </a:xfrm>
        </p:spPr>
        <p:txBody>
          <a:bodyPr>
            <a:noAutofit/>
          </a:bodyPr>
          <a:lstStyle/>
          <a:p>
            <a:pPr algn="l"/>
            <a:r>
              <a:rPr lang="it-IT" sz="2000" dirty="0" smtClean="0"/>
              <a:t>Grazie, Signore,</a:t>
            </a:r>
            <a:br>
              <a:rPr lang="it-IT" sz="2000" dirty="0" smtClean="0"/>
            </a:br>
            <a:r>
              <a:rPr lang="it-IT" sz="2000" dirty="0" smtClean="0"/>
              <a:t>perché non hai scelto di abitare tra le nuvole,</a:t>
            </a:r>
            <a:br>
              <a:rPr lang="it-IT" sz="2000" dirty="0" smtClean="0"/>
            </a:br>
            <a:r>
              <a:rPr lang="it-IT" sz="2000" dirty="0" smtClean="0"/>
              <a:t>ma di vivere tra noi.</a:t>
            </a:r>
            <a:br>
              <a:rPr lang="it-IT" sz="2000" dirty="0" smtClean="0"/>
            </a:br>
            <a:r>
              <a:rPr lang="it-IT" sz="2000" dirty="0" smtClean="0"/>
              <a:t>Grazie perché ti possiamo trovare</a:t>
            </a:r>
            <a:br>
              <a:rPr lang="it-IT" sz="2000" dirty="0" smtClean="0"/>
            </a:br>
            <a:r>
              <a:rPr lang="it-IT" sz="2000" dirty="0" smtClean="0"/>
              <a:t>nelle persone più semplici,</a:t>
            </a:r>
            <a:br>
              <a:rPr lang="it-IT" sz="2000" dirty="0" smtClean="0"/>
            </a:br>
            <a:r>
              <a:rPr lang="it-IT" sz="2000" dirty="0" smtClean="0"/>
              <a:t>nei piccoli gesti d’amore,</a:t>
            </a:r>
            <a:br>
              <a:rPr lang="it-IT" sz="2000" dirty="0" smtClean="0"/>
            </a:br>
            <a:r>
              <a:rPr lang="it-IT" sz="2000" dirty="0" smtClean="0"/>
              <a:t>nelle nostre esperienze.</a:t>
            </a:r>
            <a:br>
              <a:rPr lang="it-IT" sz="2000" dirty="0" smtClean="0"/>
            </a:br>
            <a:r>
              <a:rPr lang="it-IT" sz="2000" dirty="0" smtClean="0"/>
              <a:t>Grazie, perché, se ti cerchiamo,</a:t>
            </a:r>
            <a:br>
              <a:rPr lang="it-IT" sz="2000" dirty="0" smtClean="0"/>
            </a:br>
            <a:r>
              <a:rPr lang="it-IT" sz="2000" dirty="0" smtClean="0"/>
              <a:t>tu ci doni la gioia,</a:t>
            </a:r>
            <a:br>
              <a:rPr lang="it-IT" sz="2000" dirty="0" smtClean="0"/>
            </a:br>
            <a:r>
              <a:rPr lang="it-IT" sz="2000" dirty="0" smtClean="0"/>
              <a:t>quella gioia misteriosa</a:t>
            </a:r>
            <a:br>
              <a:rPr lang="it-IT" sz="2000" dirty="0" smtClean="0"/>
            </a:br>
            <a:r>
              <a:rPr lang="it-IT" sz="2000" dirty="0" smtClean="0"/>
              <a:t>che passa anche attraverso il dolore e la croce.</a:t>
            </a:r>
            <a:br>
              <a:rPr lang="it-IT" sz="2000" dirty="0" smtClean="0"/>
            </a:br>
            <a:r>
              <a:rPr lang="it-IT" sz="2000" dirty="0" smtClean="0"/>
              <a:t>Grazie, perché in questo tuo morire,</a:t>
            </a:r>
            <a:br>
              <a:rPr lang="it-IT" sz="2000" dirty="0" smtClean="0"/>
            </a:br>
            <a:r>
              <a:rPr lang="it-IT" sz="2000" dirty="0" smtClean="0"/>
              <a:t>tu non ti fermi davanti alla nostra fragilità,</a:t>
            </a:r>
            <a:br>
              <a:rPr lang="it-IT" sz="2000" dirty="0" smtClean="0"/>
            </a:br>
            <a:r>
              <a:rPr lang="it-IT" sz="2000" dirty="0" smtClean="0"/>
              <a:t>ma doni vita a ogni nostro fallimento.</a:t>
            </a:r>
            <a:br>
              <a:rPr lang="it-IT" sz="2000" dirty="0" smtClean="0"/>
            </a:br>
            <a:r>
              <a:rPr lang="it-IT" sz="2000" dirty="0" smtClean="0"/>
              <a:t>Ti preghiamo: vinci le nostre paure, le nostre resistenze,</a:t>
            </a:r>
            <a:br>
              <a:rPr lang="it-IT" sz="2000" dirty="0" smtClean="0"/>
            </a:br>
            <a:r>
              <a:rPr lang="it-IT" sz="2000" dirty="0" smtClean="0"/>
              <a:t>facci sentire che nemmeno lì ci lasci soli</a:t>
            </a:r>
            <a:br>
              <a:rPr lang="it-IT" sz="2000" dirty="0" smtClean="0"/>
            </a:br>
            <a:r>
              <a:rPr lang="it-IT" sz="2000" dirty="0" smtClean="0"/>
              <a:t>e che anche nei momenti più difficili tu ci sei.</a:t>
            </a:r>
            <a:br>
              <a:rPr lang="it-IT" sz="2000" dirty="0" smtClean="0"/>
            </a:br>
            <a:r>
              <a:rPr lang="it-IT" sz="2000" dirty="0" smtClean="0"/>
              <a:t>Ci sei come amico, fratello e Salvatore. Amen.</a:t>
            </a:r>
            <a:endParaRPr lang="it-IT"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descr="SAM_2656.JPG"/>
          <p:cNvPicPr>
            <a:picLocks noChangeAspect="1"/>
          </p:cNvPicPr>
          <p:nvPr/>
        </p:nvPicPr>
        <p:blipFill>
          <a:blip r:embed="rId2" cstate="print"/>
          <a:stretch>
            <a:fillRect/>
          </a:stretch>
        </p:blipFill>
        <p:spPr>
          <a:xfrm>
            <a:off x="2000250" y="0"/>
            <a:ext cx="5143500" cy="6858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descr="IMG_2267.JPG"/>
          <p:cNvPicPr>
            <a:picLocks noChangeAspect="1"/>
          </p:cNvPicPr>
          <p:nvPr/>
        </p:nvPicPr>
        <p:blipFill>
          <a:blip r:embed="rId2" cstate="print"/>
          <a:stretch>
            <a:fillRect/>
          </a:stretch>
        </p:blipFill>
        <p:spPr>
          <a:xfrm>
            <a:off x="0" y="0"/>
            <a:ext cx="9144000" cy="6858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descr="SAM_2658.JPG"/>
          <p:cNvPicPr>
            <a:picLocks noChangeAspect="1"/>
          </p:cNvPicPr>
          <p:nvPr/>
        </p:nvPicPr>
        <p:blipFill>
          <a:blip r:embed="rId2" cstate="print"/>
          <a:stretch>
            <a:fillRect/>
          </a:stretch>
        </p:blipFill>
        <p:spPr>
          <a:xfrm>
            <a:off x="2000250" y="0"/>
            <a:ext cx="5143500" cy="6858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descr="SAM_2659.JPG"/>
          <p:cNvPicPr>
            <a:picLocks noChangeAspect="1"/>
          </p:cNvPicPr>
          <p:nvPr/>
        </p:nvPicPr>
        <p:blipFill>
          <a:blip r:embed="rId2" cstate="print"/>
          <a:stretch>
            <a:fillRect/>
          </a:stretch>
        </p:blipFill>
        <p:spPr>
          <a:xfrm>
            <a:off x="0" y="0"/>
            <a:ext cx="9144000" cy="6858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descr="SAM_2660.JPG"/>
          <p:cNvPicPr>
            <a:picLocks noChangeAspect="1"/>
          </p:cNvPicPr>
          <p:nvPr/>
        </p:nvPicPr>
        <p:blipFill>
          <a:blip r:embed="rId2" cstate="print"/>
          <a:stretch>
            <a:fillRect/>
          </a:stretch>
        </p:blipFill>
        <p:spPr>
          <a:xfrm>
            <a:off x="0" y="0"/>
            <a:ext cx="9144000" cy="6858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683568" y="2420888"/>
            <a:ext cx="7772400" cy="1470025"/>
          </a:xfrm>
        </p:spPr>
        <p:txBody>
          <a:bodyPr>
            <a:normAutofit fontScale="90000"/>
          </a:bodyPr>
          <a:lstStyle/>
          <a:p>
            <a:r>
              <a:rPr lang="it-IT" sz="6700" dirty="0" smtClean="0"/>
              <a:t>“STAZIONE II”</a:t>
            </a:r>
            <a:br>
              <a:rPr lang="it-IT" sz="6700" dirty="0" smtClean="0"/>
            </a:br>
            <a:r>
              <a:rPr lang="it-IT" dirty="0"/>
              <a:t/>
            </a:r>
            <a:br>
              <a:rPr lang="it-IT" dirty="0"/>
            </a:br>
            <a:r>
              <a:rPr lang="it-IT" dirty="0" smtClean="0"/>
              <a:t>Gesù nel </a:t>
            </a:r>
            <a:r>
              <a:rPr lang="it-IT" dirty="0" err="1" smtClean="0"/>
              <a:t>Getsemani</a:t>
            </a:r>
            <a:r>
              <a:rPr lang="it-IT" dirty="0" smtClean="0"/>
              <a:t> prega il Padre</a:t>
            </a:r>
            <a:endParaRPr lang="it-IT"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683568" y="2420888"/>
            <a:ext cx="7772400" cy="1470025"/>
          </a:xfrm>
        </p:spPr>
        <p:txBody>
          <a:bodyPr>
            <a:noAutofit/>
          </a:bodyPr>
          <a:lstStyle/>
          <a:p>
            <a:pPr algn="l"/>
            <a:r>
              <a:rPr lang="it-IT" sz="2000" dirty="0" smtClean="0"/>
              <a:t>Dal Vangelo secondo Marco</a:t>
            </a:r>
            <a:br>
              <a:rPr lang="it-IT" sz="2000" dirty="0" smtClean="0"/>
            </a:br>
            <a:r>
              <a:rPr lang="it-IT" sz="2000" dirty="0" smtClean="0"/>
              <a:t/>
            </a:r>
            <a:br>
              <a:rPr lang="it-IT" sz="2000" dirty="0" smtClean="0"/>
            </a:br>
            <a:r>
              <a:rPr lang="it-IT" sz="2000" dirty="0" smtClean="0"/>
              <a:t>Giunsero a un podere chiamato </a:t>
            </a:r>
            <a:r>
              <a:rPr lang="it-IT" sz="2000" dirty="0" err="1" smtClean="0"/>
              <a:t>Getsemani</a:t>
            </a:r>
            <a:r>
              <a:rPr lang="it-IT" sz="2000" dirty="0" smtClean="0"/>
              <a:t>, ed egli disse ai suoi discepoli: “Sedetevi qui, mentre io prego”. Prese con sé Pietro, Giacomo e Giovanni e cominciò a sentire paura e angoscia. Gesù disse loro: “La mia anima è triste fino alla morte. Restate qui e vegliate”. Poi, andato un po’ innanzi, si gettò a terra e pregava che, se fosse possibile, passasse da lui quell’ora. E diceva: “</a:t>
            </a:r>
            <a:r>
              <a:rPr lang="it-IT" sz="2000" dirty="0" err="1" smtClean="0"/>
              <a:t>Abbà</a:t>
            </a:r>
            <a:r>
              <a:rPr lang="it-IT" sz="2000" dirty="0" smtClean="0"/>
              <a:t>, Padre! Tutto è possibile a Te, allontana da me questo calice! Però non ciò che io voglio, ma ciò che vuoi tu”. Tornato indietro, li trovò addormentati.</a:t>
            </a:r>
            <a:endParaRPr lang="it-IT"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68</TotalTime>
  <Words>88</Words>
  <Application>Microsoft Office PowerPoint</Application>
  <PresentationFormat>Presentazione su schermo (4:3)</PresentationFormat>
  <Paragraphs>22</Paragraphs>
  <Slides>40</Slides>
  <Notes>0</Notes>
  <HiddenSlides>0</HiddenSlides>
  <MMClips>0</MMClips>
  <ScaleCrop>false</ScaleCrop>
  <HeadingPairs>
    <vt:vector size="4" baseType="variant">
      <vt:variant>
        <vt:lpstr>Tema</vt:lpstr>
      </vt:variant>
      <vt:variant>
        <vt:i4>1</vt:i4>
      </vt:variant>
      <vt:variant>
        <vt:lpstr>Titoli diapositive</vt:lpstr>
      </vt:variant>
      <vt:variant>
        <vt:i4>40</vt:i4>
      </vt:variant>
    </vt:vector>
  </HeadingPairs>
  <TitlesOfParts>
    <vt:vector size="41" baseType="lpstr">
      <vt:lpstr>Tema di Office</vt:lpstr>
      <vt:lpstr>“Via Crucis”  La via della croce 2 giorni di Quaresima  14-15 marzo 2015 Luminasio</vt:lpstr>
      <vt:lpstr>“STAZIONE I”  Gesù lava i piedi ai discepoli</vt:lpstr>
      <vt:lpstr>Dal Vangelo secondo Giovanni  Prima della festa di Pasqua Gesù, sapendo che era giunta la sua ora di passare da questo mondo al Padre, dopo aver amato i suoi che erano nel mondo, li amò sino alla fine. Mentre cenavano, Gesù si alzò da tavola, depose le vesti e, preso un asciugatoio se lo cinse attorno alla vita. Poi versò dell’acqua nel catino e cominciò a lavare i piedi ai discepoli e ad asciugarli con l’asciugatoio di cui si era cinto.</vt:lpstr>
      <vt:lpstr>Diapositiva 4</vt:lpstr>
      <vt:lpstr>Diapositiva 5</vt:lpstr>
      <vt:lpstr>Diapositiva 6</vt:lpstr>
      <vt:lpstr>Diapositiva 7</vt:lpstr>
      <vt:lpstr>“STAZIONE II”  Gesù nel Getsemani prega il Padre</vt:lpstr>
      <vt:lpstr>Dal Vangelo secondo Marco  Giunsero a un podere chiamato Getsemani, ed egli disse ai suoi discepoli: “Sedetevi qui, mentre io prego”. Prese con sé Pietro, Giacomo e Giovanni e cominciò a sentire paura e angoscia. Gesù disse loro: “La mia anima è triste fino alla morte. Restate qui e vegliate”. Poi, andato un po’ innanzi, si gettò a terra e pregava che, se fosse possibile, passasse da lui quell’ora. E diceva: “Abbà, Padre! Tutto è possibile a Te, allontana da me questo calice! Però non ciò che io voglio, ma ciò che vuoi tu”. Tornato indietro, li trovò addormentati.</vt:lpstr>
      <vt:lpstr>Diapositiva 10</vt:lpstr>
      <vt:lpstr>Diapositiva 11</vt:lpstr>
      <vt:lpstr>Diapositiva 12</vt:lpstr>
      <vt:lpstr>“STAZIONE III”  Gesù è tradito da Giuda</vt:lpstr>
      <vt:lpstr>Dal Vangelo secondo Luca  Mentre Gesù ancora parlava, ecco una turba di gente; li precedeva colui che si chiamava Giuda, uno dei Dodici, e si accostò a Gesù per baciarlo. Gesù gli disse: “Giuda, con un bacio tradisci il Figlio dell’uomo?”.</vt:lpstr>
      <vt:lpstr>Diapositiva 15</vt:lpstr>
      <vt:lpstr>“STAZIONE IV”  Gesù è caricato della croce</vt:lpstr>
      <vt:lpstr>Dal Vangelo secondo Matteo  I soldati, dopo aver deriso Gesù, lo spogliarono del mantello e gli rimisero le sue vesti, poi lo condussero via per crocifiggerlo.</vt:lpstr>
      <vt:lpstr>Diapositiva 18</vt:lpstr>
      <vt:lpstr>Diapositiva 19</vt:lpstr>
      <vt:lpstr>“STAZIONE V”  Gesù incontra sua Madre</vt:lpstr>
      <vt:lpstr>Dal Vangelo secondo Luca  Maria disse all’angelo: “Eccomi sono la serva del Signore. Avvenga per me secondo la tua parola”.</vt:lpstr>
      <vt:lpstr>Diapositiva 22</vt:lpstr>
      <vt:lpstr>“STAZIONE VI”  Gesù è aiutato da Simone di Cirene</vt:lpstr>
      <vt:lpstr>Dal Vangelo secondo Matteo  Mentre uscivano, incontrarono un uomo di Cirene, chiamato Simone, e lo costrinsero a prendere su la croce di Lui.</vt:lpstr>
      <vt:lpstr>Diapositiva 25</vt:lpstr>
      <vt:lpstr>“STAZIONE VII”  Gesù incontra Veronica</vt:lpstr>
      <vt:lpstr>Dal Salmo 44  Effonde il mio cuore liete parole, io canto al re il mio poema. Tu sei il più bello tra i figli dell’uomo, sulle tue labbra è diffusa la grazia.</vt:lpstr>
      <vt:lpstr>Diapositiva 28</vt:lpstr>
      <vt:lpstr>Diapositiva 29</vt:lpstr>
      <vt:lpstr>“STAZIONE VIII”  Gesù cade a terra</vt:lpstr>
      <vt:lpstr>Dal libro del profeta Isaia  Egli è stato trafitto per le nostre colpe, schiacciato per le nostre iniquità.</vt:lpstr>
      <vt:lpstr>Diapositiva 32</vt:lpstr>
      <vt:lpstr>“STAZIONE IX”  Gesù incontra le donne di Gerusalemme</vt:lpstr>
      <vt:lpstr>Dal Vangelo secondo Luca  Gesù era seguito da una gran folla di popolo e di donne che si battevano il petto e facevano lamenti su di lui. Ma Gesù, voltandosi verso le donne, disse: “Figlie di Gerusalemme, non piangete su di me, ma piangete su voi stesse e sui vostri figli”.</vt:lpstr>
      <vt:lpstr>Diapositiva 35</vt:lpstr>
      <vt:lpstr>“STAZIONE X”  Gesù muore in croce</vt:lpstr>
      <vt:lpstr>Dal Vangelo secondo Giovanni  Stavano preso la croce di Gesù sua madre, la sorella di sua madre, Maria di Clèofa e Maria di Màgdala. Gesù allora, vedendo la madre e lì accanto a lei il discepolo che egli amava, disse alla madre: “Donna, ecco il tuo figlio!”. Poi disse al discepolo: “Ecco la tua madre!”. E da quel momento il discepolo la prese nella sua casa. Dopo questo, Gesù, sapendo che ogni cosa era stata ormai compiuta, disse per adempiere la Scrittura: “Ho sete”. Vi era lì un vaso pieno d’aceto; posero perciò una spugna imbevuta di aceto in cima a una canna e gliela accostarono alla bocca. E dopo aver ricevuto l’aceto, Gesù disse: “Tutto è compiuto!”. E, chinato il capo, spirò.</vt:lpstr>
      <vt:lpstr>Diapositiva 38</vt:lpstr>
      <vt:lpstr>Grazie, Signore, perché non hai scelto di abitare tra le nuvole, ma di vivere tra noi. Grazie perché ti possiamo trovare nelle persone più semplici, nei piccoli gesti d’amore, nelle nostre esperienze. Grazie, perché, se ti cerchiamo, tu ci doni la gioia, quella gioia misteriosa che passa anche attraverso il dolore e la croce. Grazie, perché in questo tuo morire, tu non ti fermi davanti alla nostra fragilità, ma doni vita a ogni nostro fallimento. Ti preghiamo: vinci le nostre paure, le nostre resistenze, facci sentire che nemmeno lì ci lasci soli e che anche nei momenti più difficili tu ci sei. Ci sei come amico, fratello e Salvatore. Amen.</vt:lpstr>
      <vt:lpstr>Diapositiva 40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“Via Crucis”  La via della croce 2 giorni di Quaresima</dc:title>
  <dc:creator>Davide Cocchi</dc:creator>
  <cp:lastModifiedBy>Davide Cocchi</cp:lastModifiedBy>
  <cp:revision>14</cp:revision>
  <dcterms:created xsi:type="dcterms:W3CDTF">2015-03-14T20:36:11Z</dcterms:created>
  <dcterms:modified xsi:type="dcterms:W3CDTF">2015-03-19T16:27:17Z</dcterms:modified>
</cp:coreProperties>
</file>