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177DA5-CCF2-4085-B2CE-4958CB10B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B84C9B-C06D-4A1B-A157-69619DA00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1F3FA2-E506-4E32-9930-D02A1BFF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87C0-4935-4E4A-9989-5354D07397B0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EE0DE6-5E14-4F51-BFE6-C1DF48FC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21AB3F-6428-44FF-BF19-AA6F4503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C09-7955-4D0D-83BC-2456D1BCD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94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454359-0239-465F-918E-B69215DC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5038D6-D200-4099-9FFC-D7D36316F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4BDA68-80B7-4823-8FE8-0938FD03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87C0-4935-4E4A-9989-5354D07397B0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A5C1BB-F22B-41FF-8C04-9897BD7F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E0E63A-E2DA-4345-A1FB-7CF3A530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C09-7955-4D0D-83BC-2456D1BCD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3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6837846-11C7-4137-936C-D4153069F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D3443-912A-4E5A-827A-744A8D5F3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AEAA53-6CA1-46C7-8B5C-A810F483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87C0-4935-4E4A-9989-5354D07397B0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208431-DDAC-480A-9543-3734AED8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6D4DF1-9EB2-4661-AB72-A2C76BA6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C09-7955-4D0D-83BC-2456D1BCD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6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83EBFA-E919-4D39-9D69-E42FEBCE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B05E94-41C6-45E2-95FA-7200A19F7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DDC5A8-4A1E-40F8-A3D2-F51F6AA4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87C0-4935-4E4A-9989-5354D07397B0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DD188A-2FEB-452B-919A-26EAC74B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F9CB35-F6A1-4055-8186-804EF170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C09-7955-4D0D-83BC-2456D1BCD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34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57E2AA-3B4A-4A6A-A650-D4D90166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D0B7AD-70AE-43AA-896E-B4D5C01EA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B0C461-A469-4F37-81BD-4309453B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87C0-4935-4E4A-9989-5354D07397B0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F4A2E4-8E6F-4DDE-B91A-7D4454AA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3E5B14-72CE-4298-B1B6-5246CDA4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C09-7955-4D0D-83BC-2456D1BCD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57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DFF7D1-A857-475F-A2F6-12648C8B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13573B-F653-4DBD-B194-BDC63C5A2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F05DA3-07A6-4423-A06A-F85146242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2FF165-1A75-43F1-8F8F-7B09832B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87C0-4935-4E4A-9989-5354D07397B0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229F5F-EDD0-4999-BFF1-FA391921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060799-329B-4107-A625-176D460A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C09-7955-4D0D-83BC-2456D1BCD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85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51AD8-BDB6-458D-AF9E-6D953F52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491BEE-B7F5-4048-A10F-1BAE1AC95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D53C9C-B79F-4E42-8A64-EB6D35EB6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5724421-EA25-4A00-94A4-588CC2172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59E69E-CD1F-42F8-8ADF-1AB865B87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5A19C0-3164-4A16-8D90-A39E37B2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87C0-4935-4E4A-9989-5354D07397B0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B99A91-0F85-4585-8AB4-EB923CE5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4C41C90-2A8E-4E06-91AF-36135F43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C09-7955-4D0D-83BC-2456D1BCD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00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1271F-1609-4BCB-902D-6D581BA2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DDC4AD7-A0C5-451A-83D1-61CC0142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87C0-4935-4E4A-9989-5354D07397B0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E701F3-48FC-423E-8717-CBE784C7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919472-2C0C-4068-9CC3-A0D6DEF8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C09-7955-4D0D-83BC-2456D1BCD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52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6E67B49-AFA4-4455-8F34-C6E4E121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87C0-4935-4E4A-9989-5354D07397B0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26F972D-B00D-4428-9CB3-ECA349436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289C38-E5D8-46A3-BBDF-B4C4F7DE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C09-7955-4D0D-83BC-2456D1BCD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95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8E1AC7-FF78-4DE1-B0A2-F9716E0E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9F338-4875-4B8B-810D-5C2C5BF3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95A616-F660-4CFC-B81F-7AF336B08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7E71BE-4068-4100-8CE6-00A53BD8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87C0-4935-4E4A-9989-5354D07397B0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AE15B6-5339-4820-A1A7-BD50F3BC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A17A57-3ADE-4DCE-A235-9DF6A65F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C09-7955-4D0D-83BC-2456D1BCD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7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059743-27A4-4A31-903A-A28F5DA7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D2E790E-2AA3-4EBB-AFFC-B71B434E7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BC5CBBD-8EF7-4CC2-925F-249A36BA6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FA82F9-F5A0-4196-B962-37FB5B10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87C0-4935-4E4A-9989-5354D07397B0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129BEE-A705-4A59-B913-3A584BF4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CD51B0-F3F4-42B8-80B1-3AD6CAAA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EC09-7955-4D0D-83BC-2456D1BCD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37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619E93F-F002-4C7D-B0FD-E5E87797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9FE528-CF4D-4826-86B8-73A6A25B5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FE7049-16FA-44B1-B66A-FF53AEFB7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87C0-4935-4E4A-9989-5354D07397B0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3B70F1-33D6-4C1D-A5DB-6A48766B2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02D350-74CD-4287-8D1D-9721696F0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4EC09-7955-4D0D-83BC-2456D1BCD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997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3E78E-4195-4584-BEB2-712E8A00F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1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Nelle tue mani </a:t>
            </a:r>
          </a:p>
        </p:txBody>
      </p:sp>
    </p:spTree>
    <p:extLst>
      <p:ext uri="{BB962C8B-B14F-4D97-AF65-F5344CB8AC3E}">
        <p14:creationId xmlns:p14="http://schemas.microsoft.com/office/powerpoint/2010/main" val="6820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D44E61-0BA3-479F-AF82-8FBD9A7132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1" y="0"/>
            <a:ext cx="682283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208360-47BB-4AAD-AC7A-D68CD412D5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2" y="0"/>
            <a:ext cx="700336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6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D44E61-0BA3-479F-AF82-8FBD9A7132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1" y="0"/>
            <a:ext cx="682283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0C753F7-594B-4867-AFC5-3CB1151D540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43486" r="9297" b="14257"/>
          <a:stretch/>
        </p:blipFill>
        <p:spPr bwMode="auto">
          <a:xfrm>
            <a:off x="3127717" y="2991730"/>
            <a:ext cx="6044418" cy="2897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5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D44E61-0BA3-479F-AF82-8FBD9A7132B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1" y="0"/>
            <a:ext cx="682283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3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Nelle tue mani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Nelle tue mani</dc:title>
  <dc:creator>gianc</dc:creator>
  <cp:lastModifiedBy>gianc</cp:lastModifiedBy>
  <cp:revision>2</cp:revision>
  <dcterms:created xsi:type="dcterms:W3CDTF">2020-03-31T14:14:18Z</dcterms:created>
  <dcterms:modified xsi:type="dcterms:W3CDTF">2020-03-31T14:25:57Z</dcterms:modified>
</cp:coreProperties>
</file>